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67" r:id="rId15"/>
    <p:sldId id="270" r:id="rId16"/>
    <p:sldId id="275" r:id="rId1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DDFBCD1-6ED6-4444-894E-E862FA798A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A57C25-FAB9-4FAF-B386-6C36C4AFCB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848600" cy="2586319"/>
          </a:xfrm>
        </p:spPr>
        <p:txBody>
          <a:bodyPr/>
          <a:lstStyle/>
          <a:p>
            <a:r>
              <a:rPr lang="en-US" sz="4800" dirty="0"/>
              <a:t>How have Georgia’s physical features affected its development?(8G1c)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957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Chattahoochee River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066800" y="2133600"/>
            <a:ext cx="3442446" cy="502920"/>
          </a:xfrm>
        </p:spPr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88488" y="2667000"/>
            <a:ext cx="3803904" cy="3453563"/>
          </a:xfrm>
        </p:spPr>
        <p:txBody>
          <a:bodyPr>
            <a:normAutofit/>
          </a:bodyPr>
          <a:lstStyle/>
          <a:p>
            <a:r>
              <a:rPr lang="en-US" dirty="0"/>
              <a:t>Begins in the north Georgia mountains</a:t>
            </a:r>
          </a:p>
          <a:p>
            <a:r>
              <a:rPr lang="en-US" dirty="0"/>
              <a:t>Flows southwest to Atlanta and Columbus</a:t>
            </a:r>
          </a:p>
          <a:p>
            <a:r>
              <a:rPr lang="en-US" dirty="0"/>
              <a:t>Continues southward to Gulf of Mexico</a:t>
            </a:r>
          </a:p>
          <a:p>
            <a:r>
              <a:rPr lang="en-US" dirty="0"/>
              <a:t>Forms part of border with Alabama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029200" y="2057400"/>
            <a:ext cx="3447288" cy="533400"/>
          </a:xfrm>
        </p:spPr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6" y="2590800"/>
            <a:ext cx="3799728" cy="3526536"/>
          </a:xfrm>
        </p:spPr>
        <p:txBody>
          <a:bodyPr/>
          <a:lstStyle/>
          <a:p>
            <a:r>
              <a:rPr lang="en-US" dirty="0"/>
              <a:t>Provides drinking water for Atlanta and other cities</a:t>
            </a:r>
          </a:p>
          <a:p>
            <a:r>
              <a:rPr lang="en-US" dirty="0"/>
              <a:t>Lakes (reservoirs) that are formed from it provide recreation – boating, fishing, skiing</a:t>
            </a:r>
          </a:p>
        </p:txBody>
      </p:sp>
    </p:spTree>
    <p:extLst>
      <p:ext uri="{BB962C8B-B14F-4D97-AF65-F5344CB8AC3E}">
        <p14:creationId xmlns:p14="http://schemas.microsoft.com/office/powerpoint/2010/main" val="2008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Chattahoochee River winds its way over much of our state.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8510"/>
            <a:ext cx="6248400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09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Savannah River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Forms border between  Georgia and South Carolina</a:t>
            </a:r>
          </a:p>
          <a:p>
            <a:r>
              <a:rPr lang="en-US" dirty="0"/>
              <a:t>Empties into Atlantic Ocean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One of Georgia’s original boundaries</a:t>
            </a:r>
          </a:p>
          <a:p>
            <a:r>
              <a:rPr lang="en-US" dirty="0"/>
              <a:t>Port of Savannah – one in 7 jobs in GA relies on goods being shipped in or out of Savannah</a:t>
            </a:r>
          </a:p>
        </p:txBody>
      </p:sp>
    </p:spTree>
    <p:extLst>
      <p:ext uri="{BB962C8B-B14F-4D97-AF65-F5344CB8AC3E}">
        <p14:creationId xmlns:p14="http://schemas.microsoft.com/office/powerpoint/2010/main" val="291929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1122382"/>
          </a:xfrm>
        </p:spPr>
        <p:txBody>
          <a:bodyPr/>
          <a:lstStyle/>
          <a:p>
            <a:r>
              <a:rPr lang="en-US" dirty="0"/>
              <a:t>The Savannah River Port is the #2 export facility in the United States.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381000"/>
            <a:ext cx="6431727" cy="428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64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 Islands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Off Georgia’s mainland on the Atlantic coast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752600"/>
            <a:ext cx="3447288" cy="658368"/>
          </a:xfrm>
        </p:spPr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514600"/>
            <a:ext cx="4025154" cy="37338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Islands </a:t>
            </a:r>
            <a:r>
              <a:rPr lang="en-US" dirty="0"/>
              <a:t>provide natural barrier to mainland from storms</a:t>
            </a:r>
          </a:p>
          <a:p>
            <a:r>
              <a:rPr lang="en-US" dirty="0"/>
              <a:t>Visitors take vacations on the islands</a:t>
            </a:r>
          </a:p>
          <a:p>
            <a:r>
              <a:rPr lang="en-US" dirty="0"/>
              <a:t>Important ecosystem – 1/3 of east coast’s salt marshes are on GA’s coast</a:t>
            </a:r>
          </a:p>
          <a:p>
            <a:r>
              <a:rPr lang="en-US" dirty="0"/>
              <a:t>Jekyll – state park</a:t>
            </a:r>
          </a:p>
          <a:p>
            <a:r>
              <a:rPr lang="en-US" dirty="0"/>
              <a:t>Cumberland – national seashore</a:t>
            </a:r>
          </a:p>
        </p:txBody>
      </p:sp>
    </p:spTree>
    <p:extLst>
      <p:ext uri="{BB962C8B-B14F-4D97-AF65-F5344CB8AC3E}">
        <p14:creationId xmlns:p14="http://schemas.microsoft.com/office/powerpoint/2010/main" val="93722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Jekyll Island – one of Georgia’s barrier islands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4000"/>
            <a:ext cx="65532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031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81200"/>
            <a:ext cx="7745505" cy="3877815"/>
          </a:xfrm>
        </p:spPr>
        <p:txBody>
          <a:bodyPr>
            <a:noAutofit/>
          </a:bodyPr>
          <a:lstStyle/>
          <a:p>
            <a:r>
              <a:rPr lang="en-US" sz="3200" dirty="0"/>
              <a:t>Pick one of the 6 physical features and tell me where it is located in Georgia and the importance of that feature on the development of Georgia.</a:t>
            </a:r>
          </a:p>
          <a:p>
            <a:r>
              <a:rPr lang="en-US" sz="3200" dirty="0"/>
              <a:t>Label your paper: TOD – Georgia’s physical features</a:t>
            </a:r>
          </a:p>
          <a:p>
            <a:r>
              <a:rPr lang="en-US" sz="3200" dirty="0"/>
              <a:t>Three to five complete, coherent sentences for full credit.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</p:spTree>
    <p:extLst>
      <p:ext uri="{BB962C8B-B14F-4D97-AF65-F5344CB8AC3E}">
        <p14:creationId xmlns:p14="http://schemas.microsoft.com/office/powerpoint/2010/main" val="321824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7987" y="149710"/>
            <a:ext cx="7756263" cy="105425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Draw these features on your map.</a:t>
            </a:r>
          </a:p>
        </p:txBody>
      </p:sp>
      <p:pic>
        <p:nvPicPr>
          <p:cNvPr id="4099" name="Picture 5" descr="blank outline ma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6619" y="1584687"/>
            <a:ext cx="4150381" cy="5056725"/>
          </a:xfrm>
          <a:solidFill>
            <a:schemeClr val="hlink"/>
          </a:solidFill>
          <a:ln cap="flat" algn="ctr">
            <a:solidFill>
              <a:schemeClr val="bg2"/>
            </a:solidFill>
            <a:prstDash val="dash"/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Line 6"/>
          <p:cNvSpPr>
            <a:spLocks noChangeShapeType="1"/>
          </p:cNvSpPr>
          <p:nvPr/>
        </p:nvSpPr>
        <p:spPr bwMode="auto">
          <a:xfrm>
            <a:off x="1524000" y="2362200"/>
            <a:ext cx="2057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066800" y="1981200"/>
            <a:ext cx="22098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Chattahoochee River</a:t>
            </a: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 flipH="1">
            <a:off x="5867400" y="3505200"/>
            <a:ext cx="2438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6019800" y="3048000"/>
            <a:ext cx="21336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Savannah River</a:t>
            </a:r>
          </a:p>
        </p:txBody>
      </p:sp>
      <p:sp>
        <p:nvSpPr>
          <p:cNvPr id="4104" name="Line 11"/>
          <p:cNvSpPr>
            <a:spLocks noChangeShapeType="1"/>
          </p:cNvSpPr>
          <p:nvPr/>
        </p:nvSpPr>
        <p:spPr bwMode="auto">
          <a:xfrm flipH="1">
            <a:off x="5943600" y="5410200"/>
            <a:ext cx="2057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7086600" y="5181600"/>
            <a:ext cx="15240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Barrier Islands</a:t>
            </a:r>
          </a:p>
        </p:txBody>
      </p:sp>
      <p:sp>
        <p:nvSpPr>
          <p:cNvPr id="4106" name="Line 14"/>
          <p:cNvSpPr>
            <a:spLocks noChangeShapeType="1"/>
          </p:cNvSpPr>
          <p:nvPr/>
        </p:nvSpPr>
        <p:spPr bwMode="auto">
          <a:xfrm flipH="1" flipV="1">
            <a:off x="6172200" y="5029200"/>
            <a:ext cx="18288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8"/>
          <p:cNvSpPr>
            <a:spLocks noChangeShapeType="1"/>
          </p:cNvSpPr>
          <p:nvPr/>
        </p:nvSpPr>
        <p:spPr bwMode="auto">
          <a:xfrm flipV="1">
            <a:off x="1905000" y="3962400"/>
            <a:ext cx="1905000" cy="76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Text Box 19"/>
          <p:cNvSpPr txBox="1">
            <a:spLocks noChangeArrowheads="1"/>
          </p:cNvSpPr>
          <p:nvPr/>
        </p:nvSpPr>
        <p:spPr bwMode="auto">
          <a:xfrm>
            <a:off x="1752600" y="3581400"/>
            <a:ext cx="17526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Fall Line</a:t>
            </a:r>
          </a:p>
        </p:txBody>
      </p:sp>
      <p:sp>
        <p:nvSpPr>
          <p:cNvPr id="4111" name="Line 26"/>
          <p:cNvSpPr>
            <a:spLocks noChangeShapeType="1"/>
          </p:cNvSpPr>
          <p:nvPr/>
        </p:nvSpPr>
        <p:spPr bwMode="auto">
          <a:xfrm>
            <a:off x="5181600" y="54102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28"/>
          <p:cNvSpPr>
            <a:spLocks noChangeShapeType="1"/>
          </p:cNvSpPr>
          <p:nvPr/>
        </p:nvSpPr>
        <p:spPr bwMode="auto">
          <a:xfrm>
            <a:off x="5105400" y="54864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29"/>
          <p:cNvSpPr>
            <a:spLocks noChangeShapeType="1"/>
          </p:cNvSpPr>
          <p:nvPr/>
        </p:nvSpPr>
        <p:spPr bwMode="auto">
          <a:xfrm>
            <a:off x="5181600" y="56388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Line 30"/>
          <p:cNvSpPr>
            <a:spLocks noChangeShapeType="1"/>
          </p:cNvSpPr>
          <p:nvPr/>
        </p:nvSpPr>
        <p:spPr bwMode="auto">
          <a:xfrm>
            <a:off x="5486400" y="5410200"/>
            <a:ext cx="1524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31"/>
          <p:cNvSpPr>
            <a:spLocks noChangeShapeType="1"/>
          </p:cNvSpPr>
          <p:nvPr/>
        </p:nvSpPr>
        <p:spPr bwMode="auto">
          <a:xfrm>
            <a:off x="5181600" y="5715000"/>
            <a:ext cx="3048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Line 32"/>
          <p:cNvSpPr>
            <a:spLocks noChangeShapeType="1"/>
          </p:cNvSpPr>
          <p:nvPr/>
        </p:nvSpPr>
        <p:spPr bwMode="auto">
          <a:xfrm>
            <a:off x="5410200" y="5867400"/>
            <a:ext cx="762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Line 33"/>
          <p:cNvSpPr>
            <a:spLocks noChangeShapeType="1"/>
          </p:cNvSpPr>
          <p:nvPr/>
        </p:nvSpPr>
        <p:spPr bwMode="auto">
          <a:xfrm>
            <a:off x="5334000" y="55626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Line 34"/>
          <p:cNvSpPr>
            <a:spLocks noChangeShapeType="1"/>
          </p:cNvSpPr>
          <p:nvPr/>
        </p:nvSpPr>
        <p:spPr bwMode="auto">
          <a:xfrm>
            <a:off x="5410200" y="54864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Line 40"/>
          <p:cNvSpPr>
            <a:spLocks noChangeShapeType="1"/>
          </p:cNvSpPr>
          <p:nvPr/>
        </p:nvSpPr>
        <p:spPr bwMode="auto">
          <a:xfrm>
            <a:off x="5486400" y="57150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41"/>
          <p:cNvSpPr>
            <a:spLocks noChangeShapeType="1"/>
          </p:cNvSpPr>
          <p:nvPr/>
        </p:nvSpPr>
        <p:spPr bwMode="auto">
          <a:xfrm>
            <a:off x="5486400" y="5638800"/>
            <a:ext cx="228600" cy="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Line 42"/>
          <p:cNvSpPr>
            <a:spLocks noChangeShapeType="1"/>
          </p:cNvSpPr>
          <p:nvPr/>
        </p:nvSpPr>
        <p:spPr bwMode="auto">
          <a:xfrm flipV="1">
            <a:off x="5410200" y="5715000"/>
            <a:ext cx="0" cy="685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7" name="Text Box 43"/>
          <p:cNvSpPr txBox="1">
            <a:spLocks noChangeArrowheads="1"/>
          </p:cNvSpPr>
          <p:nvPr/>
        </p:nvSpPr>
        <p:spPr bwMode="auto">
          <a:xfrm>
            <a:off x="4191000" y="6019800"/>
            <a:ext cx="25908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Okefenokee Swamp</a:t>
            </a:r>
          </a:p>
        </p:txBody>
      </p:sp>
      <p:sp>
        <p:nvSpPr>
          <p:cNvPr id="4128" name="Line 45"/>
          <p:cNvSpPr>
            <a:spLocks noChangeShapeType="1"/>
          </p:cNvSpPr>
          <p:nvPr/>
        </p:nvSpPr>
        <p:spPr bwMode="auto">
          <a:xfrm flipH="1">
            <a:off x="4724400" y="1676400"/>
            <a:ext cx="18288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Text Box 46"/>
          <p:cNvSpPr txBox="1">
            <a:spLocks noChangeArrowheads="1"/>
          </p:cNvSpPr>
          <p:nvPr/>
        </p:nvSpPr>
        <p:spPr bwMode="auto">
          <a:xfrm>
            <a:off x="4876800" y="1219200"/>
            <a:ext cx="2514600" cy="336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Arial" charset="0"/>
              </a:rPr>
              <a:t>Appalachian Mountains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6278563" y="4329113"/>
            <a:ext cx="25400" cy="25400"/>
          </a:xfrm>
          <a:custGeom>
            <a:avLst/>
            <a:gdLst/>
            <a:ahLst/>
            <a:cxnLst/>
            <a:rect l="0" t="0" r="0" b="0"/>
            <a:pathLst>
              <a:path w="25719" h="25719">
                <a:moveTo>
                  <a:pt x="0" y="0"/>
                </a:moveTo>
                <a:lnTo>
                  <a:pt x="0" y="0"/>
                </a:lnTo>
                <a:lnTo>
                  <a:pt x="0" y="8573"/>
                </a:lnTo>
                <a:lnTo>
                  <a:pt x="0" y="8573"/>
                </a:lnTo>
                <a:lnTo>
                  <a:pt x="0" y="8573"/>
                </a:lnTo>
                <a:lnTo>
                  <a:pt x="8573" y="17145"/>
                </a:lnTo>
                <a:lnTo>
                  <a:pt x="8573" y="17145"/>
                </a:lnTo>
                <a:lnTo>
                  <a:pt x="17145" y="17145"/>
                </a:lnTo>
                <a:lnTo>
                  <a:pt x="17145" y="17145"/>
                </a:lnTo>
                <a:lnTo>
                  <a:pt x="25718" y="25718"/>
                </a:lnTo>
                <a:lnTo>
                  <a:pt x="25718" y="25718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6011863" y="2246313"/>
            <a:ext cx="0" cy="0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 bwMode="auto">
          <a:xfrm>
            <a:off x="3149600" y="4225925"/>
            <a:ext cx="15875" cy="17463"/>
          </a:xfrm>
          <a:custGeom>
            <a:avLst/>
            <a:gdLst/>
            <a:ahLst/>
            <a:cxnLst/>
            <a:rect l="0" t="0" r="0" b="0"/>
            <a:pathLst>
              <a:path w="17146" h="17146">
                <a:moveTo>
                  <a:pt x="17145" y="0"/>
                </a:moveTo>
                <a:lnTo>
                  <a:pt x="8573" y="0"/>
                </a:lnTo>
                <a:lnTo>
                  <a:pt x="8573" y="8573"/>
                </a:lnTo>
                <a:lnTo>
                  <a:pt x="8573" y="17145"/>
                </a:lnTo>
                <a:lnTo>
                  <a:pt x="8573" y="17145"/>
                </a:lnTo>
                <a:lnTo>
                  <a:pt x="0" y="17145"/>
                </a:lnTo>
                <a:lnTo>
                  <a:pt x="0" y="17145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685800" y="1219200"/>
            <a:ext cx="7754938" cy="344328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 each slide is shown, write the information in the appropriate column of the chart on the back </a:t>
            </a:r>
            <a:r>
              <a:rPr lang="en-US">
                <a:solidFill>
                  <a:schemeClr val="tx1"/>
                </a:solidFill>
              </a:rPr>
              <a:t>of your map.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0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Separates the Piedmont from the Coastal Plain</a:t>
            </a:r>
          </a:p>
          <a:p>
            <a:r>
              <a:rPr lang="en-US" dirty="0"/>
              <a:t>Runs across the state and includes Columbus, Macon, and Augusta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456432"/>
          </a:xfrm>
        </p:spPr>
        <p:txBody>
          <a:bodyPr>
            <a:normAutofit/>
          </a:bodyPr>
          <a:lstStyle/>
          <a:p>
            <a:r>
              <a:rPr lang="en-US" dirty="0"/>
              <a:t>Stopped earliest settlers from coming further inland, so many early settlements were here</a:t>
            </a:r>
          </a:p>
          <a:p>
            <a:r>
              <a:rPr lang="en-US" dirty="0"/>
              <a:t>Power source for earliest inhabitants through modern textile mills</a:t>
            </a:r>
          </a:p>
        </p:txBody>
      </p:sp>
    </p:spTree>
    <p:extLst>
      <p:ext uri="{BB962C8B-B14F-4D97-AF65-F5344CB8AC3E}">
        <p14:creationId xmlns:p14="http://schemas.microsoft.com/office/powerpoint/2010/main" val="120654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waterfalls like this are along the Fall Line.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9400"/>
            <a:ext cx="6221466" cy="4147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05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Okefenokee Swamp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Southeast Georgia</a:t>
            </a:r>
          </a:p>
          <a:p>
            <a:r>
              <a:rPr lang="en-US" dirty="0"/>
              <a:t>Outer Coastal Plain near Waycross and Folkston	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724400" y="2209800"/>
            <a:ext cx="3447288" cy="658368"/>
          </a:xfrm>
        </p:spPr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572000" y="3048000"/>
            <a:ext cx="3872753" cy="3276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Important ecosystem that is home to many species of animals, including some that are endangered</a:t>
            </a:r>
          </a:p>
          <a:p>
            <a:r>
              <a:rPr lang="en-US" dirty="0"/>
              <a:t>Attracts tourists and research scientists</a:t>
            </a:r>
          </a:p>
          <a:p>
            <a:r>
              <a:rPr lang="en-US" dirty="0"/>
              <a:t>Is the largest black water swamp in the U.S. </a:t>
            </a:r>
          </a:p>
        </p:txBody>
      </p:sp>
    </p:spTree>
    <p:extLst>
      <p:ext uri="{BB962C8B-B14F-4D97-AF65-F5344CB8AC3E}">
        <p14:creationId xmlns:p14="http://schemas.microsoft.com/office/powerpoint/2010/main" val="312326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Dark waters of the Okefenokee Swamp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805"/>
            <a:ext cx="6739519" cy="449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47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Appalachian Mountains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Northeast Georgia</a:t>
            </a:r>
          </a:p>
          <a:p>
            <a:r>
              <a:rPr lang="en-US" dirty="0"/>
              <a:t>Also called Blue Ridge Mountains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Precipitation from here supplies water to whole state</a:t>
            </a:r>
          </a:p>
          <a:p>
            <a:r>
              <a:rPr lang="en-US" dirty="0"/>
              <a:t>Tourism brings visitors with money</a:t>
            </a:r>
          </a:p>
          <a:p>
            <a:r>
              <a:rPr lang="en-US" dirty="0"/>
              <a:t>Retirees move to area</a:t>
            </a:r>
          </a:p>
        </p:txBody>
      </p:sp>
    </p:spTree>
    <p:extLst>
      <p:ext uri="{BB962C8B-B14F-4D97-AF65-F5344CB8AC3E}">
        <p14:creationId xmlns:p14="http://schemas.microsoft.com/office/powerpoint/2010/main" val="157644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Amicalola</a:t>
            </a:r>
            <a:r>
              <a:rPr lang="en-US" dirty="0"/>
              <a:t> Falls is the highest waterfall east of the Mississippi  River.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images of amicalola fa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841" y="76200"/>
            <a:ext cx="56388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590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1300</TotalTime>
  <Words>424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Book Antiqua</vt:lpstr>
      <vt:lpstr>Wingdings</vt:lpstr>
      <vt:lpstr>Hardcover</vt:lpstr>
      <vt:lpstr>How have Georgia’s physical features affected its development?(8G1c)</vt:lpstr>
      <vt:lpstr>Draw these features on your map.</vt:lpstr>
      <vt:lpstr>As each slide is shown, write the information in the appropriate column of the chart on the back of your map.</vt:lpstr>
      <vt:lpstr>Fall Line</vt:lpstr>
      <vt:lpstr>Small waterfalls like this are along the Fall Line.</vt:lpstr>
      <vt:lpstr>Okefenokee Swamp</vt:lpstr>
      <vt:lpstr>Dark waters of the Okefenokee Swamp</vt:lpstr>
      <vt:lpstr>Appalachian Mountains</vt:lpstr>
      <vt:lpstr>Amicalola Falls is the highest waterfall east of the Mississippi  River.</vt:lpstr>
      <vt:lpstr>Chattahoochee River</vt:lpstr>
      <vt:lpstr>Chattahoochee River winds its way over much of our state.</vt:lpstr>
      <vt:lpstr>Savannah River</vt:lpstr>
      <vt:lpstr>The Savannah River Port is the #2 export facility in the United States.</vt:lpstr>
      <vt:lpstr>Barrier Islands</vt:lpstr>
      <vt:lpstr>Jekyll Island – one of Georgia’s barrier islands</vt:lpstr>
      <vt:lpstr>Ticket Out the Door</vt:lpstr>
    </vt:vector>
  </TitlesOfParts>
  <Company>Thomas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have physical features helped the development of Georgia?</dc:title>
  <dc:creator>Rhonda Grim</dc:creator>
  <cp:lastModifiedBy>Jon E. Cunningham</cp:lastModifiedBy>
  <cp:revision>29</cp:revision>
  <cp:lastPrinted>2014-08-14T15:26:18Z</cp:lastPrinted>
  <dcterms:created xsi:type="dcterms:W3CDTF">2012-08-14T20:00:46Z</dcterms:created>
  <dcterms:modified xsi:type="dcterms:W3CDTF">2017-08-04T11:31:34Z</dcterms:modified>
</cp:coreProperties>
</file>